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FB42A12-FF42-F609-C70F-D37861FA16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1F00F69-23EE-20C3-B043-385D316CD8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2EE1159-639E-4C04-7EA9-99064A9DD04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EAB8293-33DE-0C5C-0427-13340B70E5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97AB028-8ED3-C404-7104-A7D1E10823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11F82F46-6FB7-1878-3266-8826BCA2A7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87B197-5B43-4D64-82C2-43CBE864F1D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EF81D7-3935-013D-C3C4-B4091AB54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0C5A0-4647-418B-98D9-682BCF300AC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2D90EB7-E3AF-D933-075C-8EED4B9380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5567E00-715D-5989-64F6-A93D059B8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08B3A9-1ECD-8281-959C-630D44575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46502-D485-4E6F-93F1-16188FA749A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D2ACA1F-8ED3-42ED-C8BF-DBBAC925A5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C9CD1A-06B6-E2A3-B785-64F224172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26F072C-A254-CEE6-50E5-D5B46E887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06AA6-FD3D-4550-AC22-817E82C6D20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509C592-188B-0CE1-422B-630FA18AA4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D8419E1-6DE4-D08A-38F2-371A1A96F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924E43-E816-DF8E-EFD0-475FA77C8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3DB39-3550-412A-9343-7A18F45FE42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AC60E84-77A4-6D56-ACF8-53B6320B60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9516241-BF49-B923-0EDF-3EC1B23E7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A2ADE4-6E2E-F987-812C-336114EF1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DC317-FA36-45F8-895F-64C4EF14508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5CFC4405-34C6-6642-31CF-F45B6ECAC7D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057A5D-6007-5EB8-8BE8-72A95F46E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B71BB15-8E42-F561-9A13-5C5D50BAF2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7A6DC-EF8B-4BC4-98E3-E1F1955B4B3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A4D9FE5-78D9-07E4-9533-6A8DBC24EEE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053F23D-78A6-EFC1-7B71-6ACE7EA39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6C68E1-484B-9929-67A3-73ECE202A7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A15C6-C341-4646-941A-69EFDBC51C9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6A6FFE1F-460A-B73E-3D49-5DC206886A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F9D9D5D-980A-6099-2F4B-8D1B2E00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51EC5E-718A-01F5-BA96-284DEA45E7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FF63A-DEC6-4B91-942B-553AC3509C6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28E68B31-D4D1-321E-EFB3-A88F840BF5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9866F5E-DA7E-537A-FF42-B4D330927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4F525A4-CC21-323C-22D2-10F7C6C8BBD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183E4E-306F-C43E-08F3-8F556CC6E5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5080824-FD8A-4368-0C8B-8C130F8A07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1451092-136C-0460-0180-6987FF62E9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CF94F07-DB7F-F744-BAC8-F430E0DE56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7B8E0FB-20A8-104E-DBBB-33936760A4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C1BE2AF-02C5-463D-870D-B9A81E66B1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0D31B20B-3340-AD61-0EAC-C0395CF48CE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31A27-CA2A-6868-C5B0-C2635AC1A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269F4-22F0-9C07-DCF8-218B0FADF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B760-47B9-A4E5-FB94-461BC81F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57FB5-1FA0-EC72-0FAA-9EFB92F2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A0940-C0C5-4778-8E10-4F18CB4F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65FC-F306-4D8F-93E4-46605BCAF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35760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CA5F6-911C-5CF3-934E-CE91F1214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69558-2C43-5B2D-D226-6B55A2517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990C1-DF42-DDDC-A058-F83DE92C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4077-0405-11AD-57A5-BD8CAB4CF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08817-7B79-28AB-8223-682F18AC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8859B-540C-400E-A00E-223B58947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4577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D41F0-F70B-243C-920B-7CE623DD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723D7-1A57-8D55-276F-4A66C28D3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C7915-F0E7-BD79-91F4-C728A5AD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2D52C-5D29-02C4-AD9B-679697C1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17955-26B0-26B3-29C3-60257881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ED0BA-36E0-40E0-B311-2F0C125A3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46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C68D-D92D-201F-D4CE-82FD71807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5CFEF-82CC-A370-EA0C-A78D4C97E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A88D4-0060-4FC9-E0AC-FFEFFAC0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C111B-B281-B401-1DA3-EEE129D5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0D18-7EAB-304B-AB65-DA055C451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4AB67-9EEB-4D46-9874-168776BF1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10787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9E9E-F056-CD24-DAB8-9E6F0C79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52DA9-8B09-5011-119B-0180A441B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F05D0-59A6-17D1-9DB8-0E1ACD384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F9AAB-A731-A63B-6E21-9ACC30967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9C9CB-C5B6-EE16-42A3-E7E00F72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0C2AC-D849-B408-236C-4358C6C9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002AA-2FA6-4D56-8921-77B04579F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9409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4EDF-A4AE-0070-6EC1-A4A9E2AB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AE81B-B6E4-F0B9-5BE7-ECB5E6A4F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30914-1F46-961C-4AC7-A9F28E40E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4B1F2-16FF-6F55-298A-1EA10271E7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28479-7578-B7BF-4589-6ABECE287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8F896-77BF-934A-F3C7-D20BB138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54AE0-E94F-D63B-82EB-A7A73CBA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7A18D-658E-6365-5CA2-F64C99C0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8CDF7-EB8C-4B03-ADE8-6DBB0B10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46916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7C19-EACE-111E-4859-237672E1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D6F3E-3B97-139C-CEFA-E8EC065D1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4E72-E3D4-4FF8-90D3-8FD4A0C5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B7143-7618-3C02-13C1-18AF2918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2AFDE-C80C-45EF-8767-27AC62C41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042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0A5FDC-3287-27BA-A849-A0F1C922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4E65BD-4DD3-59BF-503C-4AE5994F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C287B-784E-A5EA-4B4A-B610E5E2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770FD-A6B1-40D6-AD21-138062883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09768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2F6B-F9DE-5DB0-14F4-26574107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86349-467E-29ED-6F72-584C3E150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D9BDD-F452-EA19-268C-205F415BE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2CB64-9885-0AEB-8373-91C2C920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49F5E-882B-FF5F-4A08-10747CA6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F83C9-58C7-0B7B-47EA-B5F11801A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FDCF8-D2F7-47E8-BEA6-0EAEDC9C4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31234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6232-15BE-B685-CD10-98945686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9B14B-2F1B-44FA-231A-5BB7332C7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D0714-4D99-1017-2BD9-A445B5F4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84471-6CA3-918B-BBBB-92BCAD90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B21F0-7D5E-F882-0CBF-ECAC82E2F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4202D-05FA-F59B-C9BB-8142753D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90F5A-1747-43AB-88D3-8ECD4C3A4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2213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4863FC-211F-8DC0-259F-0E60E9C62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D51DC2-F2BA-DC00-FE75-7798543A24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9DAF353-C022-62A2-F9D6-26788BC687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0B49ACF-D170-0C6E-AC0E-6DCFE8D544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4C7019F-E0C3-5D4E-375C-CF0B7E4F9A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AB0C080B-618C-4876-B1F4-B0EF6A74C39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493857F-8811-4944-2A0F-8EA45F1AF43A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C3C27A6-C153-EB29-B9A7-5FDEDCC61A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524000"/>
          </a:xfrm>
        </p:spPr>
        <p:txBody>
          <a:bodyPr/>
          <a:lstStyle/>
          <a:p>
            <a:r>
              <a:rPr lang="en-US" altLang="en-US" sz="4000" b="1" i="1"/>
              <a:t>Prime Factorization</a:t>
            </a:r>
            <a:br>
              <a:rPr lang="en-US" altLang="en-US" sz="4000" b="1" i="1"/>
            </a:br>
            <a:r>
              <a:rPr lang="en-US" altLang="en-US" sz="4000" b="1" i="1"/>
              <a:t>by</a:t>
            </a:r>
            <a:br>
              <a:rPr lang="en-US" altLang="en-US" sz="4000" b="1" i="1"/>
            </a:br>
            <a:r>
              <a:rPr lang="en-US" altLang="en-US" sz="4000" b="1" i="1"/>
              <a:t>Dr. Emerlina C. Binuya</a:t>
            </a:r>
            <a:endParaRPr lang="en-US" altLang="en-US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3CD6A3-277C-201E-D152-CDDD1902C9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90800"/>
            <a:ext cx="6934200" cy="2362200"/>
          </a:xfrm>
        </p:spPr>
        <p:txBody>
          <a:bodyPr/>
          <a:lstStyle/>
          <a:p>
            <a:pPr marL="914400" lvl="2" indent="0">
              <a:buFont typeface="Monotype Sorts" pitchFamily="2" charset="2"/>
              <a:buNone/>
            </a:pPr>
            <a:r>
              <a:rPr lang="en-US" altLang="en-US" sz="3600" b="1" i="1"/>
              <a:t>every composite number expressed as a product of a prime number.</a:t>
            </a:r>
          </a:p>
          <a:p>
            <a:pPr marL="914400" lvl="2" indent="0">
              <a:buFont typeface="Monotype Sorts" pitchFamily="2" charset="2"/>
              <a:buNone/>
            </a:pPr>
            <a:endParaRPr lang="en-US" altLang="en-US" sz="3600" b="1" i="1"/>
          </a:p>
          <a:p>
            <a:pPr algn="l"/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42559AF-83AB-86CC-F464-58DFF429C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685800"/>
          </a:xfrm>
        </p:spPr>
        <p:txBody>
          <a:bodyPr/>
          <a:lstStyle/>
          <a:p>
            <a:br>
              <a:rPr lang="en-US" altLang="en-US" sz="4000" b="1"/>
            </a:b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3200" b="1"/>
              <a:t>Concept Summary</a:t>
            </a:r>
            <a:r>
              <a:rPr lang="en-US" altLang="en-US" sz="4000" b="1"/>
              <a:t>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E158ED-4786-857E-54F2-819F870D4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5867400"/>
          </a:xfrm>
        </p:spPr>
        <p:txBody>
          <a:bodyPr/>
          <a:lstStyle/>
          <a:p>
            <a:r>
              <a:rPr lang="en-US" altLang="en-US" sz="2000" b="1"/>
              <a:t>	</a:t>
            </a:r>
            <a:endParaRPr lang="en-US" altLang="en-US" sz="2000" b="1">
              <a:effectLst/>
            </a:endParaRPr>
          </a:p>
          <a:p>
            <a:r>
              <a:rPr lang="en-US" altLang="en-US" sz="2400" b="1"/>
              <a:t>Prime</a:t>
            </a:r>
            <a:r>
              <a:rPr lang="en-US" altLang="en-US" sz="2000" b="1"/>
              <a:t>	</a:t>
            </a:r>
          </a:p>
          <a:p>
            <a:pPr lvl="4"/>
            <a:r>
              <a:rPr lang="en-US" altLang="en-US" sz="2400" b="1"/>
              <a:t>A whole number that has exactly two 	factors, 1 and the number itself.	</a:t>
            </a:r>
            <a:endParaRPr lang="en-US" altLang="en-US" sz="1000" b="1"/>
          </a:p>
          <a:p>
            <a:pPr lvl="4"/>
            <a:r>
              <a:rPr lang="en-US" altLang="en-US" sz="2400" b="1"/>
              <a:t>11, 13, 25</a:t>
            </a:r>
            <a:r>
              <a:rPr lang="en-US" altLang="en-US" sz="1400" b="1"/>
              <a:t>	</a:t>
            </a:r>
            <a:endParaRPr lang="en-US" altLang="en-US" sz="1400" b="1">
              <a:effectLst/>
            </a:endParaRPr>
          </a:p>
          <a:p>
            <a:r>
              <a:rPr lang="en-US" altLang="en-US" sz="2400" b="1"/>
              <a:t>Composite</a:t>
            </a:r>
            <a:r>
              <a:rPr lang="en-US" altLang="en-US" sz="2000" b="1"/>
              <a:t>	</a:t>
            </a:r>
          </a:p>
          <a:p>
            <a:pPr lvl="4"/>
            <a:r>
              <a:rPr lang="en-US" altLang="en-US" sz="2400" b="1"/>
              <a:t>A number greater than 1 with more 	than two factors.	</a:t>
            </a:r>
          </a:p>
          <a:p>
            <a:pPr lvl="4"/>
            <a:r>
              <a:rPr lang="en-US" altLang="en-US" sz="2400" b="1"/>
              <a:t>6, 10, 18	</a:t>
            </a:r>
            <a:endParaRPr lang="en-US" altLang="en-US" sz="2400" b="1">
              <a:effectLst/>
            </a:endParaRPr>
          </a:p>
          <a:p>
            <a:r>
              <a:rPr lang="en-US" altLang="en-US" sz="2400" b="1"/>
              <a:t>Neither prime nor composite</a:t>
            </a:r>
            <a:r>
              <a:rPr lang="en-US" altLang="en-US" sz="2000" b="1"/>
              <a:t>	</a:t>
            </a:r>
          </a:p>
          <a:p>
            <a:pPr lvl="4"/>
            <a:r>
              <a:rPr lang="en-US" altLang="en-US" sz="2400" b="1"/>
              <a:t>1 has only one factor. O has an infinite number or factors.	</a:t>
            </a:r>
          </a:p>
          <a:p>
            <a:pPr lvl="4"/>
            <a:r>
              <a:rPr lang="en-US" altLang="en-US" sz="2400" b="1"/>
              <a:t>0, 1	</a:t>
            </a:r>
            <a:endParaRPr lang="en-US" altLang="en-US" sz="2400" b="1">
              <a:effectLst/>
            </a:endParaRPr>
          </a:p>
          <a:p>
            <a:endParaRPr lang="en-US" altLang="en-US" sz="24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4073B9-D605-D0FB-EEFE-4F610C60F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altLang="en-US" b="1" i="1"/>
              <a:t>.</a:t>
            </a:r>
            <a:r>
              <a:rPr lang="en-US" altLang="en-US" sz="3600" b="1" i="1"/>
              <a:t>Identify Prime and composite, </a:t>
            </a:r>
            <a:br>
              <a:rPr lang="en-US" altLang="en-US" sz="3600" b="1" i="1"/>
            </a:br>
            <a:r>
              <a:rPr lang="en-US" altLang="en-US" sz="3600" b="1" i="1"/>
              <a:t>or neither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BC38D5-EF4E-5007-5A22-C2A5AE494D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524000"/>
            <a:ext cx="7239000" cy="4953000"/>
          </a:xfrm>
        </p:spPr>
        <p:txBody>
          <a:bodyPr/>
          <a:lstStyle/>
          <a:p>
            <a:pPr lvl="2"/>
            <a:r>
              <a:rPr lang="en-US" altLang="en-US" sz="2800" b="1"/>
              <a:t>28:  The factors of 28 are 1 and 28, 2 and 14, and 4 and 7.  Since 28 has more than two factors, it is a composite number.</a:t>
            </a:r>
          </a:p>
          <a:p>
            <a:pPr lvl="2"/>
            <a:endParaRPr lang="en-US" altLang="en-US" sz="2800" b="1"/>
          </a:p>
          <a:p>
            <a:pPr lvl="2"/>
            <a:r>
              <a:rPr lang="en-US" altLang="en-US" sz="2800" b="1"/>
              <a:t>11:   The factors of 11 are 1 and 11.  Since there are exactly two factors, 1 and the number itself, 11 is a prime number.</a:t>
            </a:r>
          </a:p>
          <a:p>
            <a:endParaRPr lang="en-US" altLang="en-US" sz="2800" b="1"/>
          </a:p>
        </p:txBody>
      </p:sp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5EEF5E10-CE18-B5E6-17A8-247C8712A4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057400"/>
          <a:ext cx="19050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295640" imgH="3934080" progId="MS_ClipArt_Gallery.2">
                  <p:embed/>
                </p:oleObj>
              </mc:Choice>
              <mc:Fallback>
                <p:oleObj name="Clip" r:id="rId4" imgW="1295640" imgH="393408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1905000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8CE3DD-6E8E-F70F-AA4C-9092E866E7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685800"/>
          </a:xfrm>
        </p:spPr>
        <p:txBody>
          <a:bodyPr/>
          <a:lstStyle/>
          <a:p>
            <a:r>
              <a:rPr lang="en-US" altLang="en-US" b="1" i="1"/>
              <a:t>Remember</a:t>
            </a: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7F0A2BA-0A3E-903F-D824-E43004183A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143000"/>
            <a:ext cx="8229600" cy="5257800"/>
          </a:xfrm>
        </p:spPr>
        <p:txBody>
          <a:bodyPr/>
          <a:lstStyle/>
          <a:p>
            <a:pPr lvl="2"/>
            <a:r>
              <a:rPr lang="en-US" altLang="en-US" sz="3200" b="1" u="sng"/>
              <a:t>Factor</a:t>
            </a:r>
            <a:r>
              <a:rPr lang="en-US" altLang="en-US" sz="3200" b="1"/>
              <a:t>:	when two or more numbers are multiplied, each number is called a factor of the product.</a:t>
            </a:r>
          </a:p>
          <a:p>
            <a:pPr lvl="2"/>
            <a:r>
              <a:rPr lang="en-US" altLang="en-US" sz="3200" b="1" u="sng"/>
              <a:t>Prime Number</a:t>
            </a:r>
            <a:r>
              <a:rPr lang="en-US" altLang="en-US" sz="3200" b="1"/>
              <a:t>:	a whole number that has exactly two unique factors, 1 and the number itself.</a:t>
            </a:r>
          </a:p>
          <a:p>
            <a:pPr lvl="2"/>
            <a:r>
              <a:rPr lang="en-US" altLang="en-US" sz="3200" b="1" u="sng"/>
              <a:t>Composite number</a:t>
            </a:r>
            <a:r>
              <a:rPr lang="en-US" altLang="en-US" sz="3200" b="1"/>
              <a:t>:	a number greater than 1 with more than two factors.</a:t>
            </a:r>
          </a:p>
          <a:p>
            <a:endParaRPr lang="en-US" altLang="en-US" b="1"/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8BBB8BE4-09A5-BC4E-D721-FBDE0EFD3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28600"/>
          <a:ext cx="9906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728720" imgH="3252600" progId="MS_ClipArt_Gallery.2">
                  <p:embed/>
                </p:oleObj>
              </mc:Choice>
              <mc:Fallback>
                <p:oleObj name="Clip" r:id="rId4" imgW="1728720" imgH="32526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9906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2F3DD0F-3B66-B98F-6E64-F48EE738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371600"/>
          </a:xfrm>
        </p:spPr>
        <p:txBody>
          <a:bodyPr/>
          <a:lstStyle/>
          <a:p>
            <a:r>
              <a:rPr lang="en-US" altLang="en-US" b="1"/>
              <a:t>Prime Numbers and Prime Factorization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FAC8DA2-2D8B-8E6A-E6FC-7D2DE4337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Every Composite number can be written as a product of prime numbers</a:t>
            </a:r>
          </a:p>
          <a:p>
            <a:r>
              <a:rPr lang="en-US" altLang="en-US" b="1"/>
              <a:t>6  = 2 x 3</a:t>
            </a:r>
          </a:p>
          <a:p>
            <a:r>
              <a:rPr lang="en-US" altLang="en-US" b="1"/>
              <a:t>8  = 2 x 2 x 2</a:t>
            </a:r>
          </a:p>
          <a:p>
            <a:r>
              <a:rPr lang="en-US" altLang="en-US" b="1"/>
              <a:t>12= 2 x 2 x 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75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6D68C90-BCEE-64B7-E651-63E2CF271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r>
              <a:rPr lang="en-US" altLang="en-US" b="1" i="1"/>
              <a:t>Prime Factors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A22523-0B72-F647-18B0-83752E8C95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altLang="en-US" b="1"/>
              <a:t>Factors that are prime numbers are called prime factors.  You can use Factor Tree to find prime factors. This one shows the prime factors of 50</a:t>
            </a:r>
          </a:p>
          <a:p>
            <a:pPr lvl="4"/>
            <a:r>
              <a:rPr lang="en-US" altLang="en-US" sz="3200" b="1"/>
              <a:t>50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3800A6EB-0C70-48C6-9557-4E91EB54A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4419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2D92EEA7-D48F-7E74-3E76-B7C2F24E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19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28113CB-A4B4-A754-1B8F-CE938FF17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800600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2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D98E459D-36D9-C94F-6770-29D48373D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800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25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B11E8AA4-9DA5-CBD0-4585-B0432993C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827894E0-C0A3-4376-5AA2-C5A3E0983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257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F0B72E55-F4C8-6D20-76B5-95F93A2DD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6A48266D-1D17-37A7-2FEF-9AA6E5704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64F38774-0A22-92CC-6FD9-4681DC4F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50=2 x 5 x 5 is the prime factorization of 50.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11EADA-00D1-AF33-EFF3-CC1825DE5D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772400" cy="1143000"/>
          </a:xfrm>
        </p:spPr>
        <p:txBody>
          <a:bodyPr/>
          <a:lstStyle/>
          <a:p>
            <a:r>
              <a:rPr lang="en-US" altLang="en-US"/>
              <a:t>Hope you enjoy the Lesson!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D60540F-3287-B56A-0147-B35D739941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r>
              <a:rPr lang="en-US" altLang="en-US" sz="4800"/>
              <a:t>Have a nice day to all of you!!!!!!!</a:t>
            </a: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12799A30-53DA-A9B6-9F60-5C30CEEF6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Designs\Whirlpool.pot</Template>
  <TotalTime>142</TotalTime>
  <Words>388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Tahoma</vt:lpstr>
      <vt:lpstr>Monotype Sorts</vt:lpstr>
      <vt:lpstr>Arial</vt:lpstr>
      <vt:lpstr>Whirlpool</vt:lpstr>
      <vt:lpstr>Microsoft Clip Gallery</vt:lpstr>
      <vt:lpstr>Prime Factorization by Dr. Emerlina C. Binuya</vt:lpstr>
      <vt:lpstr>   Concept Summary:</vt:lpstr>
      <vt:lpstr>.Identify Prime and composite,  or neither</vt:lpstr>
      <vt:lpstr>Remember</vt:lpstr>
      <vt:lpstr>Prime Numbers and Prime Factorization</vt:lpstr>
      <vt:lpstr>Prime Factors</vt:lpstr>
      <vt:lpstr>Hope you enjoy the Lesson!</vt:lpstr>
      <vt:lpstr>PowerPoint Presentation</vt:lpstr>
    </vt:vector>
  </TitlesOfParts>
  <Company>Petersburg Public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Factorization</dc:title>
  <dc:creator>emerlina binuya</dc:creator>
  <cp:lastModifiedBy>Nayan GRIFFITHS</cp:lastModifiedBy>
  <cp:revision>28</cp:revision>
  <dcterms:created xsi:type="dcterms:W3CDTF">2006-10-16T04:12:50Z</dcterms:created>
  <dcterms:modified xsi:type="dcterms:W3CDTF">2023-03-11T12:11:32Z</dcterms:modified>
</cp:coreProperties>
</file>